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notesMasterIdLst>
    <p:notesMasterId r:id="rId1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presentarse
- dar la bienvenida a informatica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Kevin Wayne es coautor de uno de los libros de referencia
- cursos en coursera que pueden encontrar dentro del sitio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El primero es el libro guía
- El clrs (ultimo) es el libro de algoritmos por excelencia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hablar de mi experiencia con el ramo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elegir la herramienta adecuada para el problema facilita la resolución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la organización de los datos es fundamental para su manipulación
- patrones de acceso y manipulación
- evita repetir lógica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la abstracción permite pensar en términos de conceptos abstractos
- evitar pensar en detalles de implementación
- pensar en términos de la interfaz que entrega la estructura para su uso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la elección de la estructura de datos y algoritmo adecuado puede mejorar significativamente el rendimiento
- la eficiencia es fundamental en el desarrollo de software
- van a conocer como se implementan
- van a poder elegir la estructura adecuada para el problema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competencias de programación
- primera parte competencias universitarias
- empresas buscan habilidades con algoritmos y estructuras de datos
- entrevistas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Rodrigo Alvarez</dc:creator>
  <cp:lastModifiedBy>Rodrigo Alvarez</cp:lastModifiedBy>
  <cp:revision>1</cp:revision>
  <dcterms:created xsi:type="dcterms:W3CDTF">2024-11-08T10:49:12Z</dcterms:created>
  <dcterms:modified xsi:type="dcterms:W3CDTF">2024-11-08T10:49:12Z</dcterms:modified>
</cp:coreProperties>
</file>